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86" d="100"/>
          <a:sy n="86" d="100"/>
        </p:scale>
        <p:origin x="2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CC0139-22D9-461D-8A6A-070DC947F41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9B85F87-164A-4207-BF33-B2FB2F59EF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2D61C1A-305D-481F-870D-5741F680F6A6}"/>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5" name="フッター プレースホルダー 4">
            <a:extLst>
              <a:ext uri="{FF2B5EF4-FFF2-40B4-BE49-F238E27FC236}">
                <a16:creationId xmlns:a16="http://schemas.microsoft.com/office/drawing/2014/main" id="{4E65AAE0-F123-41D8-94C1-8E9AB039CE1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5CF690-572B-4DBC-9C96-F4186E124B6A}"/>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2617632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848D1A-E19D-4B48-A425-BC1BAE154C2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D67A721-E9EF-4441-9EC9-E12675A8449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39CC67F-9397-4B08-8ABA-083D0223BFE5}"/>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5" name="フッター プレースホルダー 4">
            <a:extLst>
              <a:ext uri="{FF2B5EF4-FFF2-40B4-BE49-F238E27FC236}">
                <a16:creationId xmlns:a16="http://schemas.microsoft.com/office/drawing/2014/main" id="{41A54330-ED26-4DAD-81A4-7A7DB7CF385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1C57D85-1DB7-4750-98F8-D83285ED7195}"/>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29783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8BBBE5-A609-44B3-B823-5A06F09C62C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61818EF-3E2C-486B-BC0C-B49C6AD6D0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5DF42A0-052B-49FA-8A69-237643711E5B}"/>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5" name="フッター プレースホルダー 4">
            <a:extLst>
              <a:ext uri="{FF2B5EF4-FFF2-40B4-BE49-F238E27FC236}">
                <a16:creationId xmlns:a16="http://schemas.microsoft.com/office/drawing/2014/main" id="{27673685-1B76-4AC9-839E-96E0C7B9E49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637B5E8-53F4-4DF8-8959-67D07839F4D0}"/>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1317610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6215AE-D030-4EE2-AD07-48AA3CA91D8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4886D5C-204E-443A-B187-68C6B2A971D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64D479E-0C42-482A-B8A5-3E255FEA5D9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43D09B6-D2ED-4F44-84B4-8C0CB99F2C0A}"/>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6" name="フッター プレースホルダー 5">
            <a:extLst>
              <a:ext uri="{FF2B5EF4-FFF2-40B4-BE49-F238E27FC236}">
                <a16:creationId xmlns:a16="http://schemas.microsoft.com/office/drawing/2014/main" id="{B6461507-37CB-42BA-BCA5-A149A41603D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3331A1-46D6-4554-B3A8-881E1CD02F3B}"/>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2966076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E9DDC8-84C8-47C0-8BDF-4C25969C0DD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22A4EB2-505A-411E-9292-14B6497A7E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AB93D90-7CA2-41B7-8CE0-CC2265B3F9A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CC30789-D6CE-4C4D-929F-2F6A22E9EF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D35F659-56C8-4D49-ADB6-EC718D9061D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4A4EE16-43E7-4ED1-B041-E4D43949BEBB}"/>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8" name="フッター プレースホルダー 7">
            <a:extLst>
              <a:ext uri="{FF2B5EF4-FFF2-40B4-BE49-F238E27FC236}">
                <a16:creationId xmlns:a16="http://schemas.microsoft.com/office/drawing/2014/main" id="{027B9CBC-B066-423B-BA09-164BAA10319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881D069-13BA-4B53-926D-A1F992838526}"/>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3712442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5970DE-38A6-4BD1-B50B-EAFB406DB6E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D0FF815-B289-4ACA-975A-5C5F99A272EE}"/>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4" name="フッター プレースホルダー 3">
            <a:extLst>
              <a:ext uri="{FF2B5EF4-FFF2-40B4-BE49-F238E27FC236}">
                <a16:creationId xmlns:a16="http://schemas.microsoft.com/office/drawing/2014/main" id="{D2FD7F92-5D9D-4E73-B5D3-7E92459AA7A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A91D5EB-674E-408E-9F7F-5238D709EEF7}"/>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476420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02BB20B-F5FC-4027-8436-68ADF26ED4C8}"/>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3" name="フッター プレースホルダー 2">
            <a:extLst>
              <a:ext uri="{FF2B5EF4-FFF2-40B4-BE49-F238E27FC236}">
                <a16:creationId xmlns:a16="http://schemas.microsoft.com/office/drawing/2014/main" id="{7A10C511-57C5-4F06-B746-D6CE20E9F97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C048A54-3CE2-4C32-B646-36480F9CB144}"/>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735156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003C91-47FD-47AD-BCD2-37C67C50DCB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455D278-6A29-4E42-97A4-0A348D7124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207AF61-F07D-47B2-90B4-C856A7C2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8498824-B625-4FC7-BDDD-5E29531AFCE5}"/>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6" name="フッター プレースホルダー 5">
            <a:extLst>
              <a:ext uri="{FF2B5EF4-FFF2-40B4-BE49-F238E27FC236}">
                <a16:creationId xmlns:a16="http://schemas.microsoft.com/office/drawing/2014/main" id="{CB0B1AFC-66C7-46AA-AD28-4D963BD849C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D44803-7ADD-44EF-9A3D-DF0B9844D533}"/>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629918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EFEAE2-5CCB-4D4F-BE4E-49B4939FB06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6B40CA2-4DB6-4344-AA45-8E90F1DAFE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DEC5727-71AD-4016-93FE-1FEC77CD39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06A0610-9386-4773-B18D-F7A87AC636BD}"/>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6" name="フッター プレースホルダー 5">
            <a:extLst>
              <a:ext uri="{FF2B5EF4-FFF2-40B4-BE49-F238E27FC236}">
                <a16:creationId xmlns:a16="http://schemas.microsoft.com/office/drawing/2014/main" id="{80FEA40B-7CF7-47A8-8C0E-9995223A38D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4D72E9F-2B0A-480E-A5A1-C0B6803AC4C2}"/>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3153270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D57195-B2BE-43A5-A3AD-7089BF32A95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73D547E-47DE-461A-82EC-3BB8AE60073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011A1C7-F873-4104-836A-532CF7DE1261}"/>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5" name="フッター プレースホルダー 4">
            <a:extLst>
              <a:ext uri="{FF2B5EF4-FFF2-40B4-BE49-F238E27FC236}">
                <a16:creationId xmlns:a16="http://schemas.microsoft.com/office/drawing/2014/main" id="{9FC5C176-483F-4F7C-85A0-821AB9CCF38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B50AE7C-1261-41AD-B50A-2B28AD6C31ED}"/>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3344242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C49A762-03B7-44CB-A3FB-DD5EF266ECA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CEAE52E-1F50-4A3F-AE5A-1DB6D01EDF9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956AF14-7A53-48B5-A655-12F3B10938F3}"/>
              </a:ext>
            </a:extLst>
          </p:cNvPr>
          <p:cNvSpPr>
            <a:spLocks noGrp="1"/>
          </p:cNvSpPr>
          <p:nvPr>
            <p:ph type="dt" sz="half" idx="10"/>
          </p:nvPr>
        </p:nvSpPr>
        <p:spPr/>
        <p:txBody>
          <a:bodyPr/>
          <a:lstStyle/>
          <a:p>
            <a:fld id="{5FC263F6-8417-4F44-BD44-7B823113E36B}" type="datetimeFigureOut">
              <a:rPr kumimoji="1" lang="ja-JP" altLang="en-US" smtClean="0"/>
              <a:t>2019/4/8</a:t>
            </a:fld>
            <a:endParaRPr kumimoji="1" lang="ja-JP" altLang="en-US"/>
          </a:p>
        </p:txBody>
      </p:sp>
      <p:sp>
        <p:nvSpPr>
          <p:cNvPr id="5" name="フッター プレースホルダー 4">
            <a:extLst>
              <a:ext uri="{FF2B5EF4-FFF2-40B4-BE49-F238E27FC236}">
                <a16:creationId xmlns:a16="http://schemas.microsoft.com/office/drawing/2014/main" id="{84BB5D74-E136-4BC8-BFCE-DABBB7B662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A952569-3586-4B9E-9E98-1ABCEDD84930}"/>
              </a:ext>
            </a:extLst>
          </p:cNvPr>
          <p:cNvSpPr>
            <a:spLocks noGrp="1"/>
          </p:cNvSpPr>
          <p:nvPr>
            <p:ph type="sldNum" sz="quarter" idx="12"/>
          </p:nvPr>
        </p:nvSpPr>
        <p:spPr/>
        <p:txBody>
          <a:body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1341275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E8DD6D5-EA1D-41EC-BF57-A1C06062DE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C4379B4-043B-4808-99FA-749381DEF8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054AAE6-02FD-41F8-A7A5-67E9F566C5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C263F6-8417-4F44-BD44-7B823113E36B}" type="datetimeFigureOut">
              <a:rPr kumimoji="1" lang="ja-JP" altLang="en-US" smtClean="0"/>
              <a:t>2019/4/8</a:t>
            </a:fld>
            <a:endParaRPr kumimoji="1" lang="ja-JP" altLang="en-US"/>
          </a:p>
        </p:txBody>
      </p:sp>
      <p:sp>
        <p:nvSpPr>
          <p:cNvPr id="5" name="フッター プレースホルダー 4">
            <a:extLst>
              <a:ext uri="{FF2B5EF4-FFF2-40B4-BE49-F238E27FC236}">
                <a16:creationId xmlns:a16="http://schemas.microsoft.com/office/drawing/2014/main" id="{54867857-1A6A-45A7-ABD7-5FAB3BBE8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D96876F-EDA5-40C6-AB1D-353F3CEEA7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2D11BE-B4F5-4D5B-9E32-CAD296CBF7F2}" type="slidenum">
              <a:rPr kumimoji="1" lang="ja-JP" altLang="en-US" smtClean="0"/>
              <a:t>‹#›</a:t>
            </a:fld>
            <a:endParaRPr kumimoji="1" lang="ja-JP" altLang="en-US"/>
          </a:p>
        </p:txBody>
      </p:sp>
    </p:spTree>
    <p:extLst>
      <p:ext uri="{BB962C8B-B14F-4D97-AF65-F5344CB8AC3E}">
        <p14:creationId xmlns:p14="http://schemas.microsoft.com/office/powerpoint/2010/main" val="1699122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1EF569-098C-4372-97A7-1B3A8E650D77}"/>
              </a:ext>
            </a:extLst>
          </p:cNvPr>
          <p:cNvSpPr>
            <a:spLocks noGrp="1"/>
          </p:cNvSpPr>
          <p:nvPr>
            <p:ph type="ctrTitle"/>
          </p:nvPr>
        </p:nvSpPr>
        <p:spPr/>
        <p:txBody>
          <a:bodyPr>
            <a:normAutofit fontScale="90000"/>
          </a:bodyPr>
          <a:lstStyle/>
          <a:p>
            <a:r>
              <a:rPr lang="ja-JP" altLang="en-US" dirty="0"/>
              <a:t>歴史</a:t>
            </a:r>
            <a:r>
              <a:rPr lang="en-US" altLang="ja-JP" dirty="0"/>
              <a:t>I</a:t>
            </a:r>
            <a:r>
              <a:rPr lang="ja-JP" altLang="en-US" dirty="0"/>
              <a:t>（前期）</a:t>
            </a:r>
            <a:br>
              <a:rPr lang="ja-JP" altLang="en-US" dirty="0"/>
            </a:br>
            <a:r>
              <a:rPr lang="ja-JP" altLang="en-US" dirty="0"/>
              <a:t>１．</a:t>
            </a:r>
            <a:r>
              <a:rPr lang="en-US" altLang="ja-JP" dirty="0"/>
              <a:t>4/8 </a:t>
            </a:r>
            <a:r>
              <a:rPr lang="ja-JP" altLang="en-US" dirty="0"/>
              <a:t>はじめにー</a:t>
            </a:r>
            <a:r>
              <a:rPr lang="en-US" altLang="ja-JP" dirty="0"/>
              <a:t>20</a:t>
            </a:r>
            <a:r>
              <a:rPr lang="ja-JP" altLang="en-US" dirty="0"/>
              <a:t>世紀とはどのような時代だったか</a:t>
            </a:r>
            <a:endParaRPr kumimoji="1" lang="ja-JP" altLang="en-US" dirty="0"/>
          </a:p>
        </p:txBody>
      </p:sp>
      <p:sp>
        <p:nvSpPr>
          <p:cNvPr id="3" name="字幕 2">
            <a:extLst>
              <a:ext uri="{FF2B5EF4-FFF2-40B4-BE49-F238E27FC236}">
                <a16:creationId xmlns:a16="http://schemas.microsoft.com/office/drawing/2014/main" id="{153437DB-3E62-4F45-A76D-561700E1609D}"/>
              </a:ext>
            </a:extLst>
          </p:cNvPr>
          <p:cNvSpPr>
            <a:spLocks noGrp="1"/>
          </p:cNvSpPr>
          <p:nvPr>
            <p:ph type="subTitle" idx="1"/>
          </p:nvPr>
        </p:nvSpPr>
        <p:spPr/>
        <p:txBody>
          <a:bodyPr/>
          <a:lstStyle/>
          <a:p>
            <a:r>
              <a:rPr kumimoji="1" lang="ja-JP" altLang="en-US" dirty="0"/>
              <a:t>岡田泰平</a:t>
            </a:r>
          </a:p>
        </p:txBody>
      </p:sp>
    </p:spTree>
    <p:extLst>
      <p:ext uri="{BB962C8B-B14F-4D97-AF65-F5344CB8AC3E}">
        <p14:creationId xmlns:p14="http://schemas.microsoft.com/office/powerpoint/2010/main" val="247388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93C051-2A3F-4AC4-B230-7203318C7B59}"/>
              </a:ext>
            </a:extLst>
          </p:cNvPr>
          <p:cNvSpPr>
            <a:spLocks noGrp="1"/>
          </p:cNvSpPr>
          <p:nvPr>
            <p:ph type="title"/>
          </p:nvPr>
        </p:nvSpPr>
        <p:spPr/>
        <p:txBody>
          <a:bodyPr>
            <a:normAutofit/>
          </a:bodyPr>
          <a:lstStyle/>
          <a:p>
            <a:r>
              <a:rPr kumimoji="1" lang="ja-JP" altLang="en-US" dirty="0"/>
              <a:t>レーニンの</a:t>
            </a:r>
            <a:r>
              <a:rPr lang="en-US" altLang="ja-JP" dirty="0"/>
              <a:t>1917</a:t>
            </a:r>
            <a:r>
              <a:rPr lang="ja-JP" altLang="en-US" dirty="0"/>
              <a:t>年</a:t>
            </a:r>
            <a:r>
              <a:rPr lang="en-US" altLang="ja-JP" dirty="0"/>
              <a:t>5</a:t>
            </a:r>
            <a:r>
              <a:rPr lang="ja-JP" altLang="en-US" dirty="0"/>
              <a:t>月</a:t>
            </a:r>
            <a:r>
              <a:rPr lang="en-US" altLang="ja-JP" dirty="0"/>
              <a:t>14</a:t>
            </a:r>
            <a:r>
              <a:rPr lang="ja-JP" altLang="en-US" dirty="0"/>
              <a:t>日の講演</a:t>
            </a:r>
            <a:r>
              <a:rPr kumimoji="1" lang="ja-JP" altLang="en-US" dirty="0"/>
              <a:t>「戦争と革命」から（レーニン全集　</a:t>
            </a:r>
            <a:r>
              <a:rPr kumimoji="1" lang="en-US" altLang="ja-JP" dirty="0"/>
              <a:t>24</a:t>
            </a:r>
            <a:r>
              <a:rPr kumimoji="1" lang="ja-JP" altLang="en-US" dirty="0"/>
              <a:t>巻）</a:t>
            </a:r>
          </a:p>
        </p:txBody>
      </p:sp>
      <p:sp>
        <p:nvSpPr>
          <p:cNvPr id="3" name="コンテンツ プレースホルダー 2">
            <a:extLst>
              <a:ext uri="{FF2B5EF4-FFF2-40B4-BE49-F238E27FC236}">
                <a16:creationId xmlns:a16="http://schemas.microsoft.com/office/drawing/2014/main" id="{20048629-E166-4205-A567-2EAB71DCBF53}"/>
              </a:ext>
            </a:extLst>
          </p:cNvPr>
          <p:cNvSpPr>
            <a:spLocks noGrp="1"/>
          </p:cNvSpPr>
          <p:nvPr>
            <p:ph idx="1"/>
          </p:nvPr>
        </p:nvSpPr>
        <p:spPr/>
        <p:txBody>
          <a:bodyPr/>
          <a:lstStyle/>
          <a:p>
            <a:r>
              <a:rPr kumimoji="1" lang="ja-JP" altLang="en-US" dirty="0"/>
              <a:t>戦争哲学と戦争史にかんするもっとも著名な著述家のひとりクラウゼヴィツの金言がひろく知られているが、それはこういっている。「戦争は別の手段による政治の継続である」と。</a:t>
            </a:r>
            <a:endParaRPr kumimoji="1" lang="en-US" altLang="ja-JP" dirty="0"/>
          </a:p>
          <a:p>
            <a:r>
              <a:rPr lang="ja-JP" altLang="en-US" dirty="0"/>
              <a:t>ヨーロッパでは平和が支配していたが、この平和が保たれていたのは、幾憶もの植民地住民にたいするヨーロッパ諸国の支配が恒常的な、不断の、けっしてやむことのない戦争、ただしわれわれヨーロッパ人が戦争とは考えない戦争によって、実現されていたからである。というのは、それらは、あまりにもしばしば、戦争というよりは、むしろ、もっとも凶暴な殺戮、武器をもたない人民の皆殺しに近かったからである。</a:t>
            </a:r>
            <a:endParaRPr kumimoji="1" lang="ja-JP" altLang="en-US" dirty="0"/>
          </a:p>
        </p:txBody>
      </p:sp>
    </p:spTree>
    <p:extLst>
      <p:ext uri="{BB962C8B-B14F-4D97-AF65-F5344CB8AC3E}">
        <p14:creationId xmlns:p14="http://schemas.microsoft.com/office/powerpoint/2010/main" val="200152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2919542-5827-4E7F-8819-6CD6AD9D5510}"/>
              </a:ext>
            </a:extLst>
          </p:cNvPr>
          <p:cNvSpPr>
            <a:spLocks noGrp="1"/>
          </p:cNvSpPr>
          <p:nvPr>
            <p:ph idx="1"/>
          </p:nvPr>
        </p:nvSpPr>
        <p:spPr>
          <a:xfrm>
            <a:off x="838200" y="446049"/>
            <a:ext cx="10515600" cy="5730914"/>
          </a:xfrm>
        </p:spPr>
        <p:txBody>
          <a:bodyPr>
            <a:normAutofit/>
          </a:bodyPr>
          <a:lstStyle/>
          <a:p>
            <a:r>
              <a:rPr kumimoji="1" lang="ja-JP" altLang="en-US" dirty="0"/>
              <a:t>ところで、この政治は、われわれにただ一つのことを教えている。二つの最大の世界的巨人の、資本主義経済の、たえまない経済競争がそれである。</a:t>
            </a:r>
            <a:r>
              <a:rPr lang="ja-JP" altLang="en-US" dirty="0"/>
              <a:t>・・・イギリス・・・富の大きさで第一にたつ国家である。・・・資本家のもう一つのグループ、いっそう略奪的なグループが進出してきた。トラスト、シンジケート、カルテル・・・資本家のグループ。</a:t>
            </a:r>
            <a:endParaRPr lang="en-US" altLang="ja-JP" dirty="0"/>
          </a:p>
          <a:p>
            <a:r>
              <a:rPr kumimoji="1" lang="ja-JP" altLang="en-US" dirty="0"/>
              <a:t>「革命的祖国防衛主義」と称するものは、われわれは革命をおこなった、われわれは革命的人民だ、われわれは革命的民主主義派だ、という口実で、戦争をおおいかくすもののことである。</a:t>
            </a:r>
            <a:endParaRPr kumimoji="1" lang="en-US" altLang="ja-JP" dirty="0"/>
          </a:p>
          <a:p>
            <a:endParaRPr kumimoji="1" lang="ja-JP" altLang="en-US" dirty="0"/>
          </a:p>
        </p:txBody>
      </p:sp>
    </p:spTree>
    <p:extLst>
      <p:ext uri="{BB962C8B-B14F-4D97-AF65-F5344CB8AC3E}">
        <p14:creationId xmlns:p14="http://schemas.microsoft.com/office/powerpoint/2010/main" val="3578111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33771F8-811F-4F38-9336-3CC4352F25CE}"/>
              </a:ext>
            </a:extLst>
          </p:cNvPr>
          <p:cNvSpPr>
            <a:spLocks noGrp="1"/>
          </p:cNvSpPr>
          <p:nvPr>
            <p:ph idx="1"/>
          </p:nvPr>
        </p:nvSpPr>
        <p:spPr>
          <a:xfrm>
            <a:off x="838200" y="479502"/>
            <a:ext cx="10515600" cy="5697461"/>
          </a:xfrm>
        </p:spPr>
        <p:txBody>
          <a:bodyPr/>
          <a:lstStyle/>
          <a:p>
            <a:r>
              <a:rPr lang="ja-JP" altLang="en-US" dirty="0"/>
              <a:t>戦争をどのようにしておわらせられるか。・・・権力が労働者・兵士・農民代表ソヴェトの手にうつったとき、資本家はわれわれに反対をとなえるだろう。・・・すべての国の政府が、反対をとなえるだろう。資本家はわれわれに反対するだろう。だがわれわれには労働者が味方するだろう。そのときに、資本家がはじめた戦争の終わりがくる。これが、どのようにして戦争をおわらせるかという問題に対する解答である。</a:t>
            </a:r>
            <a:endParaRPr kumimoji="1" lang="ja-JP" altLang="en-US" dirty="0"/>
          </a:p>
        </p:txBody>
      </p:sp>
    </p:spTree>
    <p:extLst>
      <p:ext uri="{BB962C8B-B14F-4D97-AF65-F5344CB8AC3E}">
        <p14:creationId xmlns:p14="http://schemas.microsoft.com/office/powerpoint/2010/main" val="10247128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400</Words>
  <Application>Microsoft Office PowerPoint</Application>
  <PresentationFormat>ワイド画面</PresentationFormat>
  <Paragraphs>8</Paragraphs>
  <Slides>4</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vt:i4>
      </vt:variant>
    </vt:vector>
  </HeadingPairs>
  <TitlesOfParts>
    <vt:vector size="8" baseType="lpstr">
      <vt:lpstr>游ゴシック</vt:lpstr>
      <vt:lpstr>游ゴシック Light</vt:lpstr>
      <vt:lpstr>Arial</vt:lpstr>
      <vt:lpstr>Office テーマ</vt:lpstr>
      <vt:lpstr>歴史I（前期） １．4/8 はじめにー20世紀とはどのような時代だったか</vt:lpstr>
      <vt:lpstr>レーニンの1917年5月14日の講演「戦争と革命」から（レーニン全集　24巻）</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歴史I（前期） １．4/8 はじめにー20世紀とはどのような時代だったか</dc:title>
  <dc:creator>岡田 泰平</dc:creator>
  <cp:lastModifiedBy>岡田 泰平</cp:lastModifiedBy>
  <cp:revision>2</cp:revision>
  <dcterms:created xsi:type="dcterms:W3CDTF">2019-04-08T03:41:14Z</dcterms:created>
  <dcterms:modified xsi:type="dcterms:W3CDTF">2019-04-08T03:47:53Z</dcterms:modified>
</cp:coreProperties>
</file>